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8" r:id="rId13"/>
    <p:sldId id="267" r:id="rId14"/>
    <p:sldId id="270" r:id="rId15"/>
    <p:sldId id="272" r:id="rId1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04657-B7A2-4E44-983A-1E1FBCE5A3D5}" type="datetimeFigureOut">
              <a:rPr lang="en-US" smtClean="0"/>
              <a:pPr/>
              <a:t>4/16/2010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BC43E-A447-4D75-A72A-A74D14A9E5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born Hill Complete 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54" y="0"/>
            <a:ext cx="90400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IMG_3221"/>
          <p:cNvSpPr>
            <a:spLocks noGrp="1" noChangeAspect="1" noChangeArrowheads="1"/>
          </p:cNvSpPr>
          <p:nvPr isPhoto="1"/>
        </p:nvSpPr>
        <p:spPr bwMode="auto">
          <a:xfrm>
            <a:off x="4686300" y="51435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" name="Rectangle 5" descr="IMG_3222"/>
          <p:cNvSpPr>
            <a:spLocks noGrp="1" noChangeAspect="1" noChangeArrowheads="1"/>
          </p:cNvSpPr>
          <p:nvPr isPhoto="1"/>
        </p:nvSpPr>
        <p:spPr bwMode="auto">
          <a:xfrm>
            <a:off x="4648200" y="36576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6" descr="IMG_3223"/>
          <p:cNvSpPr>
            <a:spLocks noGrp="1" noChangeAspect="1" noChangeArrowheads="1"/>
          </p:cNvSpPr>
          <p:nvPr isPhoto="1"/>
        </p:nvSpPr>
        <p:spPr bwMode="auto">
          <a:xfrm>
            <a:off x="304800" y="36576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5" descr="IMG_3238"/>
          <p:cNvSpPr>
            <a:spLocks noGrp="1" noChangeAspect="1" noChangeArrowheads="1"/>
          </p:cNvSpPr>
          <p:nvPr isPhoto="1"/>
        </p:nvSpPr>
        <p:spPr bwMode="auto">
          <a:xfrm>
            <a:off x="381000" y="457200"/>
            <a:ext cx="1905000" cy="28575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6" descr="IMG_3239"/>
          <p:cNvSpPr>
            <a:spLocks noGrp="1" noChangeAspect="1" noChangeArrowheads="1"/>
          </p:cNvSpPr>
          <p:nvPr isPhoto="1"/>
        </p:nvSpPr>
        <p:spPr bwMode="auto">
          <a:xfrm>
            <a:off x="2514600" y="457200"/>
            <a:ext cx="1905000" cy="28575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 descr="IMG_3233"/>
          <p:cNvSpPr>
            <a:spLocks noGrp="1" noChangeAspect="1" noChangeArrowheads="1"/>
          </p:cNvSpPr>
          <p:nvPr isPhoto="1"/>
        </p:nvSpPr>
        <p:spPr bwMode="auto">
          <a:xfrm>
            <a:off x="4724400" y="4953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5" descr="IMG_3234"/>
          <p:cNvSpPr>
            <a:spLocks noGrp="1" noChangeAspect="1" noChangeArrowheads="1"/>
          </p:cNvSpPr>
          <p:nvPr isPhoto="1"/>
        </p:nvSpPr>
        <p:spPr bwMode="auto">
          <a:xfrm>
            <a:off x="381000" y="35814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6" descr="IMG_3235"/>
          <p:cNvSpPr>
            <a:spLocks noGrp="1" noChangeAspect="1" noChangeArrowheads="1"/>
          </p:cNvSpPr>
          <p:nvPr isPhoto="1"/>
        </p:nvSpPr>
        <p:spPr bwMode="auto">
          <a:xfrm>
            <a:off x="304800" y="4572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Rectangle 4" descr="IMG_3217"/>
          <p:cNvSpPr>
            <a:spLocks noGrp="1" noChangeAspect="1" noChangeArrowheads="1"/>
          </p:cNvSpPr>
          <p:nvPr isPhoto="1"/>
        </p:nvSpPr>
        <p:spPr bwMode="auto">
          <a:xfrm>
            <a:off x="4648200" y="3581400"/>
            <a:ext cx="4114800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099" name="Rectangle 3" descr="7-6-09 Osborn 004"/>
          <p:cNvSpPr>
            <a:spLocks noGrp="1" noChangeAspect="1" noChangeArrowheads="1"/>
          </p:cNvSpPr>
          <p:nvPr isPhoto="1"/>
        </p:nvSpPr>
        <p:spPr bwMode="auto">
          <a:xfrm>
            <a:off x="533400" y="457200"/>
            <a:ext cx="3794125" cy="28575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100" name="Rectangle 4" descr="IMG_2925"/>
          <p:cNvSpPr>
            <a:spLocks noGrp="1" noChangeAspect="1" noChangeArrowheads="1"/>
          </p:cNvSpPr>
          <p:nvPr isPhoto="1"/>
        </p:nvSpPr>
        <p:spPr bwMode="auto">
          <a:xfrm>
            <a:off x="4686300" y="51435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 descr="7-6-09 Osborn 001"/>
          <p:cNvSpPr>
            <a:spLocks noGrp="1" noChangeAspect="1" noChangeArrowheads="1"/>
          </p:cNvSpPr>
          <p:nvPr isPhoto="1"/>
        </p:nvSpPr>
        <p:spPr bwMode="auto">
          <a:xfrm>
            <a:off x="533400" y="3581400"/>
            <a:ext cx="3794125" cy="28575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6" descr="7-6-09 Osborn 003"/>
          <p:cNvSpPr>
            <a:spLocks noGrp="1" noChangeAspect="1" noChangeArrowheads="1"/>
          </p:cNvSpPr>
          <p:nvPr isPhoto="1"/>
        </p:nvSpPr>
        <p:spPr bwMode="auto">
          <a:xfrm>
            <a:off x="4724400" y="3581400"/>
            <a:ext cx="4098925" cy="28575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 descr="IMG_3214"/>
          <p:cNvSpPr>
            <a:spLocks noGrp="1" noChangeAspect="1" noChangeArrowheads="1"/>
          </p:cNvSpPr>
          <p:nvPr isPhoto="1"/>
        </p:nvSpPr>
        <p:spPr bwMode="auto">
          <a:xfrm>
            <a:off x="304800" y="3810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6" descr="IMG_3215"/>
          <p:cNvSpPr>
            <a:spLocks noGrp="1" noChangeAspect="1" noChangeArrowheads="1"/>
          </p:cNvSpPr>
          <p:nvPr isPhoto="1"/>
        </p:nvSpPr>
        <p:spPr bwMode="auto">
          <a:xfrm>
            <a:off x="4648200" y="3810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HPIM048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648200" y="3581400"/>
            <a:ext cx="4114111" cy="2857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</p:pic>
      <p:pic>
        <p:nvPicPr>
          <p:cNvPr id="7" name="Picture 6" descr="HPIM0487.jpg"/>
          <p:cNvPicPr>
            <a:picLocks noGrp="1" noChangeAspect="1"/>
          </p:cNvPicPr>
          <p:nvPr isPhoto="1"/>
        </p:nvPicPr>
        <p:blipFill>
          <a:blip r:embed="rId5" cstate="print"/>
          <a:stretch>
            <a:fillRect/>
          </a:stretch>
        </p:blipFill>
        <p:spPr>
          <a:xfrm>
            <a:off x="304800" y="3581400"/>
            <a:ext cx="4114800" cy="2859578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PIM04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648200" y="228600"/>
            <a:ext cx="3794125" cy="2857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</p:pic>
      <p:pic>
        <p:nvPicPr>
          <p:cNvPr id="9" name="Picture 8" descr="HPIM049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7038" y="266700"/>
            <a:ext cx="3794125" cy="2857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143000"/>
          </a:xfrm>
        </p:spPr>
        <p:txBody>
          <a:bodyPr>
            <a:noAutofit/>
          </a:bodyPr>
          <a:lstStyle/>
          <a:p>
            <a:endParaRPr lang="en-US" sz="8000" dirty="0">
              <a:latin typeface="Script MT Bold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born Hill Complete Projec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54" y="0"/>
            <a:ext cx="90400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962400"/>
            <a:ext cx="861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Script MT Bold" pitchFamily="66" charset="0"/>
              </a:rPr>
              <a:t>The End of a Successful Project!</a:t>
            </a:r>
            <a:endParaRPr lang="en-US" sz="8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 descr="IMG_2926"/>
          <p:cNvSpPr>
            <a:spLocks noGrp="1" noChangeAspect="1" noChangeArrowheads="1"/>
          </p:cNvSpPr>
          <p:nvPr isPhoto="1"/>
        </p:nvSpPr>
        <p:spPr bwMode="auto">
          <a:xfrm>
            <a:off x="457200" y="37338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" name="Rectangle 6" descr="IMG_2927"/>
          <p:cNvSpPr>
            <a:spLocks noGrp="1" noChangeAspect="1" noChangeArrowheads="1"/>
          </p:cNvSpPr>
          <p:nvPr isPhoto="1"/>
        </p:nvSpPr>
        <p:spPr bwMode="auto">
          <a:xfrm>
            <a:off x="4724400" y="4572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4" descr="IMG_2925"/>
          <p:cNvSpPr>
            <a:spLocks noGrp="1" noChangeAspect="1" noChangeArrowheads="1"/>
          </p:cNvSpPr>
          <p:nvPr isPhoto="1"/>
        </p:nvSpPr>
        <p:spPr bwMode="auto">
          <a:xfrm>
            <a:off x="381000" y="4572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3" descr="IMG_2932"/>
          <p:cNvSpPr>
            <a:spLocks noGrp="1" noChangeAspect="1" noChangeArrowheads="1"/>
          </p:cNvSpPr>
          <p:nvPr isPhoto="1"/>
        </p:nvSpPr>
        <p:spPr bwMode="auto">
          <a:xfrm>
            <a:off x="4800600" y="3733800"/>
            <a:ext cx="4114800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 descr="IMG_2928"/>
          <p:cNvSpPr>
            <a:spLocks noGrp="1" noChangeAspect="1" noChangeArrowheads="1"/>
          </p:cNvSpPr>
          <p:nvPr isPhoto="1"/>
        </p:nvSpPr>
        <p:spPr bwMode="auto">
          <a:xfrm>
            <a:off x="304800" y="5334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6" descr="IMG_2931"/>
          <p:cNvSpPr>
            <a:spLocks noGrp="1" noChangeAspect="1" noChangeArrowheads="1"/>
          </p:cNvSpPr>
          <p:nvPr isPhoto="1"/>
        </p:nvSpPr>
        <p:spPr bwMode="auto">
          <a:xfrm>
            <a:off x="4648200" y="5334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 descr="IMG_2929"/>
          <p:cNvSpPr>
            <a:spLocks noGrp="1" noChangeAspect="1" noChangeArrowheads="1"/>
          </p:cNvSpPr>
          <p:nvPr isPhoto="1"/>
        </p:nvSpPr>
        <p:spPr bwMode="auto">
          <a:xfrm>
            <a:off x="4648200" y="38100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5" descr="IMG_2930"/>
          <p:cNvSpPr>
            <a:spLocks noGrp="1" noChangeAspect="1" noChangeArrowheads="1"/>
          </p:cNvSpPr>
          <p:nvPr isPhoto="1"/>
        </p:nvSpPr>
        <p:spPr bwMode="auto">
          <a:xfrm>
            <a:off x="304800" y="3810000"/>
            <a:ext cx="4114800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IMG_3056"/>
          <p:cNvSpPr>
            <a:spLocks noGrp="1" noChangeAspect="1" noChangeArrowheads="1"/>
          </p:cNvSpPr>
          <p:nvPr isPhoto="1"/>
        </p:nvSpPr>
        <p:spPr bwMode="auto">
          <a:xfrm>
            <a:off x="381000" y="5334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6" descr="IMG_3058"/>
          <p:cNvSpPr>
            <a:spLocks noGrp="1" noChangeAspect="1" noChangeArrowheads="1"/>
          </p:cNvSpPr>
          <p:nvPr isPhoto="1"/>
        </p:nvSpPr>
        <p:spPr bwMode="auto">
          <a:xfrm>
            <a:off x="4724400" y="5334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3" descr="Picture 012"/>
          <p:cNvSpPr>
            <a:spLocks noGrp="1" noChangeAspect="1" noChangeArrowheads="1"/>
          </p:cNvSpPr>
          <p:nvPr isPhoto="1"/>
        </p:nvSpPr>
        <p:spPr bwMode="auto">
          <a:xfrm>
            <a:off x="381000" y="3581400"/>
            <a:ext cx="4114800" cy="304162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4" descr="Picture 013"/>
          <p:cNvSpPr>
            <a:spLocks noGrp="1" noChangeAspect="1" noChangeArrowheads="1"/>
          </p:cNvSpPr>
          <p:nvPr isPhoto="1"/>
        </p:nvSpPr>
        <p:spPr bwMode="auto">
          <a:xfrm>
            <a:off x="4724400" y="3581399"/>
            <a:ext cx="4267200" cy="3041623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IMG_3059"/>
          <p:cNvSpPr>
            <a:spLocks noGrp="1" noChangeAspect="1" noChangeArrowheads="1"/>
          </p:cNvSpPr>
          <p:nvPr isPhoto="1"/>
        </p:nvSpPr>
        <p:spPr bwMode="auto">
          <a:xfrm>
            <a:off x="228600" y="514350"/>
            <a:ext cx="42291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" name="Rectangle 4" descr="IMG_3060"/>
          <p:cNvSpPr>
            <a:spLocks noGrp="1" noChangeAspect="1" noChangeArrowheads="1"/>
          </p:cNvSpPr>
          <p:nvPr isPhoto="1"/>
        </p:nvSpPr>
        <p:spPr bwMode="auto">
          <a:xfrm>
            <a:off x="4648200" y="3505200"/>
            <a:ext cx="4114800" cy="28194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5" descr="IMG_3057"/>
          <p:cNvSpPr>
            <a:spLocks noGrp="1" noChangeAspect="1" noChangeArrowheads="1"/>
          </p:cNvSpPr>
          <p:nvPr isPhoto="1"/>
        </p:nvSpPr>
        <p:spPr bwMode="auto">
          <a:xfrm>
            <a:off x="4648200" y="5334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6" descr="Picture 011"/>
          <p:cNvSpPr>
            <a:spLocks noGrp="1" noChangeAspect="1" noChangeArrowheads="1"/>
          </p:cNvSpPr>
          <p:nvPr isPhoto="1"/>
        </p:nvSpPr>
        <p:spPr bwMode="auto">
          <a:xfrm>
            <a:off x="228600" y="3505200"/>
            <a:ext cx="4191000" cy="281940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 descr="IMG_3061"/>
          <p:cNvSpPr>
            <a:spLocks noGrp="1" noChangeAspect="1" noChangeArrowheads="1"/>
          </p:cNvSpPr>
          <p:nvPr isPhoto="1"/>
        </p:nvSpPr>
        <p:spPr bwMode="auto">
          <a:xfrm>
            <a:off x="304800" y="3048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" name="Rectangle 6" descr="IMG_3062"/>
          <p:cNvSpPr>
            <a:spLocks noGrp="1" noChangeAspect="1" noChangeArrowheads="1"/>
          </p:cNvSpPr>
          <p:nvPr isPhoto="1"/>
        </p:nvSpPr>
        <p:spPr bwMode="auto">
          <a:xfrm>
            <a:off x="4648200" y="3048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" name="Rectangle 3" descr="IMG_3224"/>
          <p:cNvSpPr>
            <a:spLocks noGrp="1" noChangeAspect="1" noChangeArrowheads="1"/>
          </p:cNvSpPr>
          <p:nvPr isPhoto="1"/>
        </p:nvSpPr>
        <p:spPr bwMode="auto">
          <a:xfrm>
            <a:off x="4648200" y="37338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 descr="IMG_3225"/>
          <p:cNvSpPr>
            <a:spLocks noGrp="1" noChangeAspect="1" noChangeArrowheads="1"/>
          </p:cNvSpPr>
          <p:nvPr isPhoto="1"/>
        </p:nvSpPr>
        <p:spPr bwMode="auto">
          <a:xfrm>
            <a:off x="304800" y="3733800"/>
            <a:ext cx="4114800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IMG_3220"/>
          <p:cNvSpPr>
            <a:spLocks noGrp="1" noChangeAspect="1" noChangeArrowheads="1"/>
          </p:cNvSpPr>
          <p:nvPr isPhoto="1"/>
        </p:nvSpPr>
        <p:spPr bwMode="auto">
          <a:xfrm>
            <a:off x="228600" y="457200"/>
            <a:ext cx="4257675" cy="28384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3" descr="Picture 015"/>
          <p:cNvSpPr>
            <a:spLocks noGrp="1" noChangeAspect="1" noChangeArrowheads="1"/>
          </p:cNvSpPr>
          <p:nvPr isPhoto="1"/>
        </p:nvSpPr>
        <p:spPr bwMode="auto">
          <a:xfrm>
            <a:off x="4648200" y="457200"/>
            <a:ext cx="4022725" cy="28575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Rectangle 5" descr="Picture 014"/>
          <p:cNvSpPr>
            <a:spLocks noGrp="1" noChangeAspect="1" noChangeArrowheads="1"/>
          </p:cNvSpPr>
          <p:nvPr isPhoto="1"/>
        </p:nvSpPr>
        <p:spPr bwMode="auto">
          <a:xfrm>
            <a:off x="304800" y="3581400"/>
            <a:ext cx="4191000" cy="315640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r="-7"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Rectangle 3" descr="IMG_3216"/>
          <p:cNvSpPr>
            <a:spLocks noGrp="1" noChangeAspect="1" noChangeArrowheads="1"/>
          </p:cNvSpPr>
          <p:nvPr isPhoto="1"/>
        </p:nvSpPr>
        <p:spPr bwMode="auto">
          <a:xfrm>
            <a:off x="4648200" y="3581400"/>
            <a:ext cx="4114800" cy="3124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 descr="IMG_3236"/>
          <p:cNvSpPr>
            <a:spLocks noGrp="1" noChangeAspect="1" noChangeArrowheads="1"/>
          </p:cNvSpPr>
          <p:nvPr isPhoto="1"/>
        </p:nvSpPr>
        <p:spPr bwMode="auto">
          <a:xfrm>
            <a:off x="4800600" y="5334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" name="Rectangle 4" descr="IMG_3237"/>
          <p:cNvSpPr>
            <a:spLocks noGrp="1" noChangeAspect="1" noChangeArrowheads="1"/>
          </p:cNvSpPr>
          <p:nvPr isPhoto="1"/>
        </p:nvSpPr>
        <p:spPr bwMode="auto">
          <a:xfrm>
            <a:off x="457200" y="5334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4" descr="IMG_3241"/>
          <p:cNvSpPr>
            <a:spLocks noGrp="1" noChangeAspect="1" noChangeArrowheads="1"/>
          </p:cNvSpPr>
          <p:nvPr isPhoto="1"/>
        </p:nvSpPr>
        <p:spPr bwMode="auto">
          <a:xfrm>
            <a:off x="457200" y="3657600"/>
            <a:ext cx="1905000" cy="28575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Rectangle 4" descr="IMG_3229"/>
          <p:cNvSpPr>
            <a:spLocks noGrp="1" noChangeAspect="1" noChangeArrowheads="1"/>
          </p:cNvSpPr>
          <p:nvPr isPhoto="1"/>
        </p:nvSpPr>
        <p:spPr bwMode="auto">
          <a:xfrm>
            <a:off x="2743200" y="3657600"/>
            <a:ext cx="1905000" cy="28575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" name="Rectangle 8" descr="IMG_3226"/>
          <p:cNvSpPr>
            <a:spLocks noGrp="1" noChangeAspect="1" noChangeArrowheads="1"/>
          </p:cNvSpPr>
          <p:nvPr isPhoto="1"/>
        </p:nvSpPr>
        <p:spPr bwMode="auto">
          <a:xfrm>
            <a:off x="4800600" y="3657600"/>
            <a:ext cx="1905000" cy="28575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 descr="IMG_3227"/>
          <p:cNvSpPr>
            <a:spLocks noGrp="1" noChangeAspect="1" noChangeArrowheads="1"/>
          </p:cNvSpPr>
          <p:nvPr isPhoto="1"/>
        </p:nvSpPr>
        <p:spPr bwMode="auto">
          <a:xfrm>
            <a:off x="6934200" y="3657600"/>
            <a:ext cx="1981200" cy="285750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 descr="IMG_3230"/>
          <p:cNvSpPr>
            <a:spLocks noGrp="1" noChangeAspect="1" noChangeArrowheads="1"/>
          </p:cNvSpPr>
          <p:nvPr isPhoto="1"/>
        </p:nvSpPr>
        <p:spPr bwMode="auto">
          <a:xfrm>
            <a:off x="381000" y="3505200"/>
            <a:ext cx="4114800" cy="2743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6" descr="IMG_3231"/>
          <p:cNvSpPr>
            <a:spLocks noGrp="1" noChangeAspect="1" noChangeArrowheads="1"/>
          </p:cNvSpPr>
          <p:nvPr isPhoto="1"/>
        </p:nvSpPr>
        <p:spPr bwMode="auto">
          <a:xfrm>
            <a:off x="4724400" y="3505200"/>
            <a:ext cx="4114800" cy="27432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8" name="Rectangle 5" descr="IMG_3218"/>
          <p:cNvSpPr>
            <a:spLocks noGrp="1" noChangeAspect="1" noChangeArrowheads="1"/>
          </p:cNvSpPr>
          <p:nvPr isPhoto="1"/>
        </p:nvSpPr>
        <p:spPr bwMode="auto">
          <a:xfrm>
            <a:off x="381000" y="304800"/>
            <a:ext cx="4114800" cy="27432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9" name="Rectangle 6" descr="IMG_3219"/>
          <p:cNvSpPr>
            <a:spLocks noGrp="1" noChangeAspect="1" noChangeArrowheads="1"/>
          </p:cNvSpPr>
          <p:nvPr isPhoto="1"/>
        </p:nvSpPr>
        <p:spPr bwMode="auto">
          <a:xfrm>
            <a:off x="4724400" y="304800"/>
            <a:ext cx="4114800" cy="27432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7</Words>
  <Application>Microsoft Office PowerPoint</Application>
  <PresentationFormat>On-screen Show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FPS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Osborn Hill Annex</dc:title>
  <dc:creator>lserrano</dc:creator>
  <cp:lastModifiedBy>lserrano</cp:lastModifiedBy>
  <cp:revision>17</cp:revision>
  <dcterms:created xsi:type="dcterms:W3CDTF">2010-04-13T16:49:46Z</dcterms:created>
  <dcterms:modified xsi:type="dcterms:W3CDTF">2010-04-16T19:55:49Z</dcterms:modified>
</cp:coreProperties>
</file>