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4"/>
  </p:handoutMasterIdLst>
  <p:sldIdLst>
    <p:sldId id="256" r:id="rId2"/>
    <p:sldId id="257" r:id="rId3"/>
    <p:sldId id="271" r:id="rId4"/>
    <p:sldId id="258" r:id="rId5"/>
    <p:sldId id="259" r:id="rId6"/>
    <p:sldId id="288" r:id="rId7"/>
    <p:sldId id="262" r:id="rId8"/>
    <p:sldId id="260" r:id="rId9"/>
    <p:sldId id="267" r:id="rId10"/>
    <p:sldId id="268" r:id="rId11"/>
    <p:sldId id="269" r:id="rId12"/>
    <p:sldId id="261" r:id="rId13"/>
    <p:sldId id="263" r:id="rId14"/>
    <p:sldId id="264" r:id="rId15"/>
    <p:sldId id="266" r:id="rId16"/>
    <p:sldId id="265" r:id="rId17"/>
    <p:sldId id="273" r:id="rId18"/>
    <p:sldId id="270" r:id="rId19"/>
    <p:sldId id="274" r:id="rId20"/>
    <p:sldId id="276" r:id="rId21"/>
    <p:sldId id="282" r:id="rId22"/>
    <p:sldId id="275" r:id="rId23"/>
    <p:sldId id="277" r:id="rId24"/>
    <p:sldId id="278" r:id="rId25"/>
    <p:sldId id="279" r:id="rId26"/>
    <p:sldId id="280" r:id="rId27"/>
    <p:sldId id="281" r:id="rId28"/>
    <p:sldId id="284" r:id="rId29"/>
    <p:sldId id="285" r:id="rId30"/>
    <p:sldId id="286" r:id="rId31"/>
    <p:sldId id="287" r:id="rId32"/>
    <p:sldId id="283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5" autoAdjust="0"/>
    <p:restoredTop sz="94660"/>
  </p:normalViewPr>
  <p:slideViewPr>
    <p:cSldViewPr>
      <p:cViewPr>
        <p:scale>
          <a:sx n="75" d="100"/>
          <a:sy n="75" d="100"/>
        </p:scale>
        <p:origin x="-52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409B91-E603-4D59-8C21-C61D14E025A0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BA5ECA-E20C-4D9B-B9BE-94DD7B01B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60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4DFC7B0-33EF-4225-B8F9-5380893AC6BF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9CF4B38-6D78-4039-B20E-D7FFE52489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7B0-33EF-4225-B8F9-5380893AC6BF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B38-6D78-4039-B20E-D7FFE52489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7B0-33EF-4225-B8F9-5380893AC6BF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B38-6D78-4039-B20E-D7FFE52489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7B0-33EF-4225-B8F9-5380893AC6BF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B38-6D78-4039-B20E-D7FFE52489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7B0-33EF-4225-B8F9-5380893AC6BF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B38-6D78-4039-B20E-D7FFE52489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7B0-33EF-4225-B8F9-5380893AC6BF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B38-6D78-4039-B20E-D7FFE52489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DFC7B0-33EF-4225-B8F9-5380893AC6BF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CF4B38-6D78-4039-B20E-D7FFE524891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4DFC7B0-33EF-4225-B8F9-5380893AC6BF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9CF4B38-6D78-4039-B20E-D7FFE52489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7B0-33EF-4225-B8F9-5380893AC6BF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B38-6D78-4039-B20E-D7FFE52489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7B0-33EF-4225-B8F9-5380893AC6BF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B38-6D78-4039-B20E-D7FFE52489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7B0-33EF-4225-B8F9-5380893AC6BF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4B38-6D78-4039-B20E-D7FFE52489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4DFC7B0-33EF-4225-B8F9-5380893AC6BF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9CF4B38-6D78-4039-B20E-D7FFE52489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gideasmath.com/protected/content/dcs_cc2/tutorials/mp4/va/grade%206/chapter%201/section%202/va_ltut_6_01_02_1/va_ltut_6_01_02_1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Coffee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9722" r="30949" b="54366"/>
          <a:stretch/>
        </p:blipFill>
        <p:spPr bwMode="auto">
          <a:xfrm>
            <a:off x="990600" y="838200"/>
            <a:ext cx="5936343" cy="262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6" t="10069" r="30255" b="52828"/>
          <a:stretch/>
        </p:blipFill>
        <p:spPr bwMode="auto">
          <a:xfrm>
            <a:off x="990600" y="856343"/>
            <a:ext cx="5965372" cy="271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63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2" t="33665" r="34518" b="47420"/>
          <a:stretch/>
        </p:blipFill>
        <p:spPr bwMode="auto">
          <a:xfrm>
            <a:off x="457199" y="2414154"/>
            <a:ext cx="8413681" cy="320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09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Deepen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Opportunity for students to practice new learning.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Chance for students to extend their knowledge.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Allows students to maintain prior skills and concepts.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2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23264" r="38897" b="64931"/>
          <a:stretch/>
        </p:blipFill>
        <p:spPr bwMode="auto">
          <a:xfrm>
            <a:off x="762000" y="735914"/>
            <a:ext cx="7563948" cy="139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8" t="36909" r="37536" b="13091"/>
          <a:stretch/>
        </p:blipFill>
        <p:spPr bwMode="auto">
          <a:xfrm>
            <a:off x="1143000" y="2156254"/>
            <a:ext cx="6071286" cy="454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93172" y="609600"/>
            <a:ext cx="7055428" cy="1447800"/>
          </a:xfrm>
          <a:prstGeom prst="round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0" y="2133600"/>
            <a:ext cx="7055428" cy="4569520"/>
          </a:xfrm>
          <a:prstGeom prst="round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5" t="19989" r="33267" b="13145"/>
          <a:stretch/>
        </p:blipFill>
        <p:spPr bwMode="auto">
          <a:xfrm>
            <a:off x="609600" y="304800"/>
            <a:ext cx="6629400" cy="632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914400" y="2286000"/>
            <a:ext cx="3124200" cy="1066800"/>
          </a:xfrm>
          <a:prstGeom prst="round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5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8" t="41653" r="53075" b="48575"/>
          <a:stretch/>
        </p:blipFill>
        <p:spPr bwMode="auto">
          <a:xfrm>
            <a:off x="609600" y="1066800"/>
            <a:ext cx="728204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20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56151" r="36335" b="15476"/>
          <a:stretch/>
        </p:blipFill>
        <p:spPr bwMode="auto">
          <a:xfrm>
            <a:off x="533400" y="838199"/>
            <a:ext cx="7391400" cy="324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77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ideas Parent &amp; Student support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70"/>
            <a:ext cx="9192152" cy="683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495800" y="1295400"/>
            <a:ext cx="990600" cy="533400"/>
          </a:xfrm>
          <a:prstGeom prst="round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6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" y="32656"/>
            <a:ext cx="9140371" cy="682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6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the lesson structure provided through the Big Ideas resource.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Illustrate the instructional supports offered by the Big Ideas Resource.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32656"/>
            <a:ext cx="9158148" cy="68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724400" y="2438400"/>
            <a:ext cx="2286000" cy="3657600"/>
          </a:xfrm>
          <a:prstGeom prst="round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41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7" t="15625" r="24842" b="16667"/>
          <a:stretch/>
        </p:blipFill>
        <p:spPr bwMode="auto">
          <a:xfrm>
            <a:off x="152400" y="457200"/>
            <a:ext cx="6629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8" t="11111" r="25232" b="25868"/>
          <a:stretch/>
        </p:blipFill>
        <p:spPr bwMode="auto">
          <a:xfrm>
            <a:off x="1295400" y="1524000"/>
            <a:ext cx="64770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71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5399"/>
            <a:ext cx="9143999" cy="683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895600" y="1066800"/>
            <a:ext cx="2514600" cy="685800"/>
          </a:xfrm>
          <a:prstGeom prst="round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14600" y="4495800"/>
            <a:ext cx="1143000" cy="685800"/>
          </a:xfrm>
          <a:prstGeom prst="round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7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00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1" t="11459" r="24256" b="5382"/>
          <a:stretch/>
        </p:blipFill>
        <p:spPr bwMode="auto">
          <a:xfrm>
            <a:off x="1079500" y="457200"/>
            <a:ext cx="624840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0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81000"/>
            <a:ext cx="91186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320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0"/>
            <a:ext cx="914400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6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t="12848" r="22206" b="6250"/>
          <a:stretch/>
        </p:blipFill>
        <p:spPr bwMode="auto">
          <a:xfrm>
            <a:off x="838200" y="685800"/>
            <a:ext cx="72771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9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5058" r="-42291" b="-7004"/>
          <a:stretch/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501900" y="2971800"/>
            <a:ext cx="1143000" cy="1752600"/>
          </a:xfrm>
          <a:prstGeom prst="round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9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76400" y="3200400"/>
            <a:ext cx="1968500" cy="457200"/>
          </a:xfrm>
          <a:prstGeom prst="round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ideas instructional support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" y="381000"/>
            <a:ext cx="9080699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76400" y="5334000"/>
            <a:ext cx="1143000" cy="457200"/>
          </a:xfrm>
          <a:prstGeom prst="round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663700" y="5626100"/>
            <a:ext cx="1143000" cy="457200"/>
          </a:xfrm>
          <a:prstGeom prst="round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76400" y="3733800"/>
            <a:ext cx="1447800" cy="457200"/>
          </a:xfrm>
          <a:prstGeom prst="round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5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5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144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http://www.bigideasmath.com/protected/content/dcs_cc2/tutorials/mp4/va/grade%206/chapter%201/section%202/va_ltut_6_01_02_1/va_ltut_6_01_02_1.html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Instructional Design of 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Instruct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Practice/Deepen Understanding of Concepts/Skills</a:t>
            </a:r>
          </a:p>
        </p:txBody>
      </p:sp>
    </p:spTree>
    <p:extLst>
      <p:ext uri="{BB962C8B-B14F-4D97-AF65-F5344CB8AC3E}">
        <p14:creationId xmlns:p14="http://schemas.microsoft.com/office/powerpoint/2010/main" val="39887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Intended to introduce the lesson to the students.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Allows students to construct new knowledge from prior knowledge.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Helps engage students into the learning process.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t="25000" r="35359" b="65277"/>
          <a:stretch/>
        </p:blipFill>
        <p:spPr bwMode="auto">
          <a:xfrm>
            <a:off x="457200" y="5105400"/>
            <a:ext cx="837961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51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6" t="12327" r="27281" b="6424"/>
          <a:stretch/>
        </p:blipFill>
        <p:spPr bwMode="auto">
          <a:xfrm>
            <a:off x="914400" y="533400"/>
            <a:ext cx="7010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9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1843" t="13376" r="27606" b="11371"/>
          <a:stretch/>
        </p:blipFill>
        <p:spPr bwMode="auto">
          <a:xfrm>
            <a:off x="228600" y="152400"/>
            <a:ext cx="8610600" cy="647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44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Opportunity for the teacher to provide new information opportunities to students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 Teacher provides guided practice and feedback on the lesson target.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15674" r="32622" b="6250"/>
          <a:stretch/>
        </p:blipFill>
        <p:spPr bwMode="auto">
          <a:xfrm>
            <a:off x="685800" y="228600"/>
            <a:ext cx="7315200" cy="631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69572" y="838200"/>
            <a:ext cx="4845627" cy="2057400"/>
          </a:xfrm>
          <a:prstGeom prst="round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438399" y="2923308"/>
            <a:ext cx="4845627" cy="3621865"/>
          </a:xfrm>
          <a:prstGeom prst="round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5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8951</TotalTime>
  <Words>71</Words>
  <Application>Microsoft Office PowerPoint</Application>
  <PresentationFormat>On-screen Show (4:3)</PresentationFormat>
  <Paragraphs>24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Urban</vt:lpstr>
      <vt:lpstr>Math Coffee</vt:lpstr>
      <vt:lpstr>Purpose for Today</vt:lpstr>
      <vt:lpstr>Big ideas instructional support</vt:lpstr>
      <vt:lpstr>Instructional Design of Big Ideas</vt:lpstr>
      <vt:lpstr>Explore</vt:lpstr>
      <vt:lpstr>PowerPoint Presentation</vt:lpstr>
      <vt:lpstr>PowerPoint Presentation</vt:lpstr>
      <vt:lpstr>Instruct</vt:lpstr>
      <vt:lpstr>PowerPoint Presentation</vt:lpstr>
      <vt:lpstr>PowerPoint Presentation</vt:lpstr>
      <vt:lpstr>Guided Practice</vt:lpstr>
      <vt:lpstr>Deepen Knowledge</vt:lpstr>
      <vt:lpstr>PowerPoint Presentation</vt:lpstr>
      <vt:lpstr>PowerPoint Presentation</vt:lpstr>
      <vt:lpstr>PowerPoint Presentation</vt:lpstr>
      <vt:lpstr>PowerPoint Presentation</vt:lpstr>
      <vt:lpstr>Big ideas Parent &amp; Student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</cp:revision>
  <cp:lastPrinted>2013-09-17T11:47:05Z</cp:lastPrinted>
  <dcterms:created xsi:type="dcterms:W3CDTF">2013-09-11T13:55:50Z</dcterms:created>
  <dcterms:modified xsi:type="dcterms:W3CDTF">2013-09-18T14:15:54Z</dcterms:modified>
</cp:coreProperties>
</file>