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80" r:id="rId3"/>
    <p:sldId id="274" r:id="rId4"/>
    <p:sldId id="273" r:id="rId5"/>
    <p:sldId id="275" r:id="rId6"/>
    <p:sldId id="269" r:id="rId7"/>
    <p:sldId id="278" r:id="rId8"/>
    <p:sldId id="264" r:id="rId9"/>
    <p:sldId id="26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78182" autoAdjust="0"/>
  </p:normalViewPr>
  <p:slideViewPr>
    <p:cSldViewPr>
      <p:cViewPr>
        <p:scale>
          <a:sx n="90" d="100"/>
          <a:sy n="90" d="100"/>
        </p:scale>
        <p:origin x="-4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18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0D3BBA-CBC5-4AD4-98D3-21C0D6B842E9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1E7EF-0E25-4F9A-B7E1-05FA7DD2DE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3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2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1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2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6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8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8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1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2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54D-15D7-436F-853F-99131B19675C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9490-AD62-4B15-AAEA-185CBE849FC0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14A-3EC6-4F64-A16D-3C178F68DBCF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D87A-3AF0-453B-8704-7F2B19E5A2F5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4F1-C62D-4442-BC01-5AEDF7313BB1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A68-4E6B-4AE1-8130-C451F00D0AC1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0CDB-5B31-46E6-AB48-01B8BCA1BF47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A2C8-A9F9-4449-8C21-672E9A1BCFEF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318C-38CA-4FAA-9F3E-D73CD0D455AD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7E86-E89B-401B-BBA1-637A6227075D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FF13-B361-4987-957C-84226D862FC3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24F8-A6B4-497E-BA77-9B8277ADA659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5357" r="3767" b="5645"/>
          <a:stretch/>
        </p:blipFill>
        <p:spPr bwMode="auto">
          <a:xfrm>
            <a:off x="0" y="0"/>
            <a:ext cx="9144000" cy="69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4778" b="4104"/>
          <a:stretch/>
        </p:blipFill>
        <p:spPr bwMode="auto">
          <a:xfrm>
            <a:off x="381000" y="304800"/>
            <a:ext cx="861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4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3815" r="2226" b="4297"/>
          <a:stretch/>
        </p:blipFill>
        <p:spPr bwMode="auto">
          <a:xfrm>
            <a:off x="304800" y="304799"/>
            <a:ext cx="8686800" cy="63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7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3238" r="1147" b="3527"/>
          <a:stretch/>
        </p:blipFill>
        <p:spPr bwMode="auto">
          <a:xfrm>
            <a:off x="228600" y="152400"/>
            <a:ext cx="8763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911"/>
          <a:stretch/>
        </p:blipFill>
        <p:spPr bwMode="auto">
          <a:xfrm>
            <a:off x="152400" y="150312"/>
            <a:ext cx="8839200" cy="655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7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CCSS Mathematics Standards</a:t>
            </a:r>
            <a:br>
              <a:rPr lang="en-US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are the learning expectations?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334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8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Grade K- 8 Math Content Standards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Build deep understanding, not just procedural skill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 fluency (speed and comfort) in computation, measurement, and ratios and proportional reasoning.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Apply math understanding by solving real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world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problems and actively discussing solutions.</a:t>
            </a:r>
          </a:p>
          <a:p>
            <a:pPr lvl="0">
              <a:buNone/>
            </a:pPr>
            <a:endParaRPr lang="en-US" sz="8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Grade 9-12 Math Content Standards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Emphasize the use of mathematics and statistics to analyze problems, understand them better, and improve decisions.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Apply mathematics to novel situations with multiple solutions, as college students and employees regularly do.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2" descr="C:\Users\Scott\AppData\Local\Microsoft\Windows\Temporary Internet Files\Content.IE5\EMHB4GF2\MC9003203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917222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4443" r="1455" b="4059"/>
          <a:stretch/>
        </p:blipFill>
        <p:spPr bwMode="auto">
          <a:xfrm>
            <a:off x="159707" y="0"/>
            <a:ext cx="891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2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3906" b="3125"/>
          <a:stretch>
            <a:fillRect/>
          </a:stretch>
        </p:blipFill>
        <p:spPr bwMode="auto">
          <a:xfrm>
            <a:off x="-76840" y="0"/>
            <a:ext cx="922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cott\AppData\Local\Microsoft\Windows\Temporary Internet Files\Content.IE5\EMHB4GF2\MC9003203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66800" cy="1152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3788" b="435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cott\AppData\Local\Microsoft\Windows\Temporary Internet Files\Content.IE5\EMHB4GF2\MC9003203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917222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97</Words>
  <Application>Microsoft Office PowerPoint</Application>
  <PresentationFormat>On-screen Show (4:3)</PresentationFormat>
  <Paragraphs>18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CCSS Mathematics Standards What are the learning expectations?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Core State Standards English Language Arts and Mathematics</dc:title>
  <dc:creator>Scott</dc:creator>
  <cp:lastModifiedBy>Windows User</cp:lastModifiedBy>
  <cp:revision>27</cp:revision>
  <cp:lastPrinted>2013-09-03T17:40:39Z</cp:lastPrinted>
  <dcterms:created xsi:type="dcterms:W3CDTF">2013-08-31T11:34:40Z</dcterms:created>
  <dcterms:modified xsi:type="dcterms:W3CDTF">2014-02-14T16:44:21Z</dcterms:modified>
</cp:coreProperties>
</file>